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6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10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62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8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54A1AF-D17F-4C4C-A35D-B9317236CD2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CFBE35-1DC1-4EFF-AF4B-C3309212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1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Захисна споруда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ц</a:t>
            </a:r>
            <a:r>
              <a:rPr lang="uk-UA" dirty="0" smtClean="0"/>
              <a:t>ивільного захисту ВСП «Любешівський технічний фаховий коледж ЛНТУ»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6" y="984739"/>
            <a:ext cx="3780692" cy="48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6" y="1431192"/>
            <a:ext cx="3834912" cy="499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8" y="1431192"/>
            <a:ext cx="4133851" cy="499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34408" y="501162"/>
            <a:ext cx="547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- </a:t>
            </a:r>
            <a:r>
              <a:rPr lang="uk-UA" sz="3200" dirty="0" smtClean="0"/>
              <a:t>МЕДИЧНИЙ ПУНКТ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6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7538"/>
            <a:ext cx="8534400" cy="5466861"/>
          </a:xfrm>
        </p:spPr>
        <p:txBody>
          <a:bodyPr/>
          <a:lstStyle/>
          <a:p>
            <a:r>
              <a:rPr lang="uk-UA" dirty="0" smtClean="0"/>
              <a:t>Розташована за </a:t>
            </a:r>
            <a:r>
              <a:rPr lang="uk-UA" dirty="0" err="1" smtClean="0"/>
              <a:t>адресою</a:t>
            </a:r>
            <a:r>
              <a:rPr lang="uk-UA" dirty="0" smtClean="0"/>
              <a:t>: Волинська обл., </a:t>
            </a:r>
            <a:r>
              <a:rPr lang="uk-UA" dirty="0" err="1" smtClean="0"/>
              <a:t>К.Каширський</a:t>
            </a:r>
            <a:r>
              <a:rPr lang="uk-UA" dirty="0" smtClean="0"/>
              <a:t> район, </a:t>
            </a:r>
            <a:r>
              <a:rPr lang="uk-UA" dirty="0" err="1" smtClean="0"/>
              <a:t>смт.Любешів</a:t>
            </a:r>
            <a:r>
              <a:rPr lang="uk-UA" dirty="0" smtClean="0"/>
              <a:t>, вул.Європейська,7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646" y="2063261"/>
            <a:ext cx="6585439" cy="1392115"/>
          </a:xfrm>
        </p:spPr>
        <p:txBody>
          <a:bodyPr/>
          <a:lstStyle/>
          <a:p>
            <a:pPr algn="ctr"/>
            <a:r>
              <a:rPr lang="uk-UA" dirty="0" smtClean="0"/>
              <a:t>Введено в експлуатацію в </a:t>
            </a:r>
            <a:r>
              <a:rPr lang="uk-UA" smtClean="0"/>
              <a:t>листопаді </a:t>
            </a:r>
            <a:r>
              <a:rPr lang="uk-UA" smtClean="0"/>
              <a:t>2022 </a:t>
            </a:r>
            <a:r>
              <a:rPr lang="uk-UA" dirty="0" smtClean="0"/>
              <a:t>року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580291" y="509953"/>
            <a:ext cx="4563209" cy="589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8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548" y="483596"/>
            <a:ext cx="7974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Місткістю на 500 осіб, та загальною площею 547,8 м2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60814"/>
            <a:ext cx="3856893" cy="310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20" y="2877372"/>
            <a:ext cx="3900854" cy="310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1560814"/>
            <a:ext cx="3793905" cy="297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3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504" y="3829050"/>
            <a:ext cx="60198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Два входи, один з яких обладнано засобами для доступу осіб з інвалідністю та інших </a:t>
            </a:r>
            <a:r>
              <a:rPr lang="uk-UA" sz="3600" dirty="0" err="1" smtClean="0"/>
              <a:t>маломобільних</a:t>
            </a:r>
            <a:r>
              <a:rPr lang="uk-UA" sz="3600" dirty="0" smtClean="0"/>
              <a:t> груп населення</a:t>
            </a:r>
            <a:endParaRPr lang="en-US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xfrm>
            <a:off x="392296" y="603514"/>
            <a:ext cx="4276420" cy="563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2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518746" y="619992"/>
            <a:ext cx="4149969" cy="56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896813"/>
            <a:ext cx="6093070" cy="510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8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783" y="729763"/>
            <a:ext cx="5984630" cy="8968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 захисній споруді встановлено:</a:t>
            </a:r>
            <a:br>
              <a:rPr lang="uk-UA" dirty="0" smtClean="0"/>
            </a:br>
            <a:r>
              <a:rPr lang="uk-UA" dirty="0"/>
              <a:t>-</a:t>
            </a:r>
            <a:r>
              <a:rPr lang="uk-UA" dirty="0" smtClean="0"/>
              <a:t> вентиляцію з підігрівом повітря;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4" y="1749670"/>
            <a:ext cx="5891535" cy="463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29" y="1749670"/>
            <a:ext cx="5586047" cy="463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86600" y="483577"/>
            <a:ext cx="42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ррте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542" y="287215"/>
            <a:ext cx="5477608" cy="71510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- Харчовий блок;</a:t>
            </a:r>
            <a:endParaRPr lang="en-US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84" y="1169377"/>
            <a:ext cx="7022124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34" y="1111736"/>
            <a:ext cx="4072304" cy="542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1111737"/>
            <a:ext cx="4211515" cy="542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66392" y="369276"/>
            <a:ext cx="446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- ДВА САНВУЗЛИ;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4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69</TotalTime>
  <Words>77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Захисна споруда</vt:lpstr>
      <vt:lpstr>Розташована за адресою: Волинська обл., К.Каширський район, смт.Любешів, вул.Європейська,7</vt:lpstr>
      <vt:lpstr>Введено в експлуатацію в листопаді 2022 року</vt:lpstr>
      <vt:lpstr>Презентация PowerPoint</vt:lpstr>
      <vt:lpstr>Два входи, один з яких обладнано засобами для доступу осіб з інвалідністю та інших маломобільних груп населення</vt:lpstr>
      <vt:lpstr>Презентация PowerPoint</vt:lpstr>
      <vt:lpstr>В захисній споруді встановлено: - вентиляцію з підігрівом повітря;</vt:lpstr>
      <vt:lpstr>- Харчовий блок;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Захисна споруда</dc:title>
  <dc:creator>Пользователь Windows</dc:creator>
  <cp:lastModifiedBy>Пользователь Windows</cp:lastModifiedBy>
  <cp:revision>8</cp:revision>
  <dcterms:created xsi:type="dcterms:W3CDTF">2023-10-02T08:20:26Z</dcterms:created>
  <dcterms:modified xsi:type="dcterms:W3CDTF">2023-10-02T09:39:33Z</dcterms:modified>
</cp:coreProperties>
</file>